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ekfts0pp6c15bdyqzoadvpyz9dq7op0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/>
              <a:t>鄂木斯克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9634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鄂</a:t>
            </a:r>
            <a:r>
              <a:rPr lang="zh-CN" altLang="en-US" dirty="0" smtClean="0"/>
              <a:t>木斯克还有不少有意思的雕塑作品和雕塑人</a:t>
            </a:r>
            <a:r>
              <a:rPr lang="zh-CN" altLang="en-US" dirty="0" smtClean="0"/>
              <a:t>物。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请你们来鄂木斯克！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_64942_59dc2c0c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4000" cy="4365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n-ea"/>
                <a:ea typeface="+mn-ea"/>
              </a:rPr>
              <a:t>300</a:t>
            </a:r>
            <a:r>
              <a:rPr lang="zh-CN" altLang="en-US" sz="2400" dirty="0" smtClean="0">
                <a:latin typeface="+mn-ea"/>
                <a:ea typeface="+mn-ea"/>
              </a:rPr>
              <a:t>多年前这里还是一片大草原，荒无人烟。</a:t>
            </a:r>
            <a:r>
              <a:rPr lang="ru-RU" sz="2400" dirty="0" smtClean="0">
                <a:latin typeface="+mn-ea"/>
                <a:ea typeface="+mn-ea"/>
              </a:rPr>
              <a:t>1716</a:t>
            </a:r>
            <a:r>
              <a:rPr lang="zh-CN" altLang="en-US" sz="2400" dirty="0" smtClean="0">
                <a:latin typeface="+mn-ea"/>
                <a:ea typeface="+mn-ea"/>
              </a:rPr>
              <a:t>年为了保卫这片草原在鄂木河畔建于了一个军事要塞，从此以后开始有人定居。</a:t>
            </a:r>
            <a:endParaRPr lang="ru-RU" sz="2400" dirty="0">
              <a:latin typeface="+mn-ea"/>
              <a:ea typeface="+mn-ea"/>
            </a:endParaRPr>
          </a:p>
        </p:txBody>
      </p:sp>
      <p:pic>
        <p:nvPicPr>
          <p:cNvPr id="4" name="Содержимое 3" descr="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7"/>
            <a:ext cx="9144000" cy="5157517"/>
          </a:xfrm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鄂木斯克是俄罗斯历史最悠久的城市之一</a:t>
            </a:r>
            <a:r>
              <a:rPr lang="zh-CN" altLang="en-US" sz="3200" dirty="0" smtClean="0"/>
              <a:t>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d00f01f1b0a2ba2439cfa2d4ab8523b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10" name="TextBox 9"/>
          <p:cNvSpPr txBox="1"/>
          <p:nvPr/>
        </p:nvSpPr>
        <p:spPr>
          <a:xfrm>
            <a:off x="-22787" y="0"/>
            <a:ext cx="9161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+mj-ea"/>
              </a:rPr>
              <a:t>鄂木斯克建于</a:t>
            </a:r>
            <a:r>
              <a:rPr lang="ru-RU" sz="2000" dirty="0" smtClean="0">
                <a:latin typeface="+mj-ea"/>
              </a:rPr>
              <a:t>1716</a:t>
            </a:r>
            <a:r>
              <a:rPr lang="zh-CN" altLang="en-US" sz="2000" dirty="0" smtClean="0">
                <a:latin typeface="+mj-ea"/>
              </a:rPr>
              <a:t>年，</a:t>
            </a:r>
            <a:endParaRPr lang="ru-RU" altLang="zh-CN" sz="2000" dirty="0" smtClean="0"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+mj-ea"/>
              </a:rPr>
              <a:t>那时，伊万</a:t>
            </a:r>
            <a:r>
              <a:rPr lang="en-US" altLang="zh-CN" sz="2000" dirty="0" smtClean="0">
                <a:latin typeface="+mj-ea"/>
              </a:rPr>
              <a:t>·</a:t>
            </a:r>
            <a:r>
              <a:rPr lang="zh-CN" altLang="en-US" sz="2000" dirty="0" smtClean="0">
                <a:latin typeface="+mj-ea"/>
              </a:rPr>
              <a:t>布霍利茨在鄂木和流入额尔齐斯河的汇流处建立了鄂木斯克要塞。</a:t>
            </a:r>
            <a:endParaRPr lang="ru-RU" altLang="zh-CN" sz="2000" dirty="0" smtClean="0"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+mj-ea"/>
              </a:rPr>
              <a:t>为了纪念这个事实，鄂木斯克市中心建立了“大国”纪念球。</a:t>
            </a:r>
            <a:endParaRPr lang="ru-RU" sz="2000" dirty="0" smtClean="0">
              <a:latin typeface="+mj-ea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bea75fe7f848be1629d438e9928b6a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594800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/>
              <a:t>鄂木斯克位于西伯利亚平原</a:t>
            </a:r>
            <a:r>
              <a:rPr lang="zh-CN" altLang="en-US" sz="2800" dirty="0" smtClean="0"/>
              <a:t>，</a:t>
            </a:r>
            <a:endParaRPr lang="ru-RU" altLang="zh-CN" sz="2800" dirty="0" smtClean="0"/>
          </a:p>
          <a:p>
            <a:pPr algn="ctr">
              <a:lnSpc>
                <a:spcPct val="150000"/>
              </a:lnSpc>
            </a:pPr>
            <a:r>
              <a:rPr lang="zh-CN" altLang="en-US" sz="2800" dirty="0" smtClean="0"/>
              <a:t>鄂</a:t>
            </a:r>
            <a:r>
              <a:rPr lang="zh-CN" altLang="en-US" sz="2800" dirty="0" smtClean="0"/>
              <a:t>木河流入额尔齐斯河的汇流处。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普</a:t>
            </a:r>
            <a:r>
              <a:rPr lang="zh-CN" altLang="en-US" sz="2800" dirty="0" smtClean="0"/>
              <a:t>希金图书</a:t>
            </a:r>
            <a:r>
              <a:rPr lang="zh-CN" altLang="en-US" sz="2800" dirty="0" smtClean="0"/>
              <a:t>馆。</a:t>
            </a:r>
            <a:r>
              <a:rPr lang="zh-CN" altLang="en-US" sz="2800" dirty="0" smtClean="0"/>
              <a:t>它位于城市的中心，是鄂木斯克名片，也是这座城市最高的建筑物。</a:t>
            </a:r>
            <a:endParaRPr lang="ru-RU" sz="2800" dirty="0"/>
          </a:p>
        </p:txBody>
      </p:sp>
      <p:pic>
        <p:nvPicPr>
          <p:cNvPr id="4" name="Содержимое 3" descr="Омская_библиотека_им._Пушк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37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普希金图书馆旁边是圣母升天教堂，是鄂木斯克最古老的教堂之一。它最早建于</a:t>
            </a:r>
            <a:r>
              <a:rPr lang="ru-RU" sz="2400" dirty="0" smtClean="0"/>
              <a:t>1898</a:t>
            </a:r>
            <a:r>
              <a:rPr lang="zh-CN" altLang="en-US" sz="2400" dirty="0" smtClean="0"/>
              <a:t>年</a:t>
            </a:r>
            <a:r>
              <a:rPr lang="zh-CN" altLang="en-US" sz="2400" dirty="0" smtClean="0"/>
              <a:t>。它是</a:t>
            </a:r>
            <a:r>
              <a:rPr lang="zh-CN" altLang="en-US" sz="2400" dirty="0" smtClean="0"/>
              <a:t>鄂木斯克东正教的象征。</a:t>
            </a:r>
            <a:endParaRPr lang="ru-RU" sz="2400" dirty="0"/>
          </a:p>
        </p:txBody>
      </p:sp>
      <p:pic>
        <p:nvPicPr>
          <p:cNvPr id="4" name="Содержимое 3" descr="292f85dcf6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消</a:t>
            </a:r>
            <a:r>
              <a:rPr lang="zh-CN" altLang="en-US" sz="2800" dirty="0" smtClean="0"/>
              <a:t>防了望台。以前这是鄂木斯克古最高的建筑物。它长度为</a:t>
            </a:r>
            <a:r>
              <a:rPr lang="ru-RU" sz="2800" dirty="0" smtClean="0"/>
              <a:t>32</a:t>
            </a:r>
            <a:r>
              <a:rPr lang="zh-CN" altLang="en-US" sz="2800" dirty="0" smtClean="0"/>
              <a:t>米，建于</a:t>
            </a:r>
            <a:r>
              <a:rPr lang="ru-RU" sz="2800" dirty="0" smtClean="0"/>
              <a:t>1915</a:t>
            </a:r>
            <a:r>
              <a:rPr lang="zh-CN" altLang="en-US" sz="2800" dirty="0" smtClean="0"/>
              <a:t>年。</a:t>
            </a:r>
            <a:endParaRPr lang="ru-RU" sz="2800" dirty="0"/>
          </a:p>
        </p:txBody>
      </p:sp>
      <p:pic>
        <p:nvPicPr>
          <p:cNvPr id="4" name="Содержимое 3" descr="13306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635896" cy="5085184"/>
          </a:xfrm>
        </p:spPr>
      </p:pic>
      <p:pic>
        <p:nvPicPr>
          <p:cNvPr id="5" name="Рисунок 4" descr="1076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5517236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弗</a:t>
            </a:r>
            <a:r>
              <a:rPr lang="zh-CN" altLang="en-US" sz="2400" dirty="0" smtClean="0"/>
              <a:t>鲁别利美术博物馆</a:t>
            </a:r>
            <a:r>
              <a:rPr lang="zh-CN" altLang="en-US" sz="2400" dirty="0" smtClean="0"/>
              <a:t>。</a:t>
            </a:r>
            <a:r>
              <a:rPr lang="zh-CN" altLang="en-US" sz="2400" dirty="0" smtClean="0"/>
              <a:t>这是一座新古典式的建筑物。美术博物馆主要的展品有油画、瓷器、工艺美术品、人们还可以享受法贝热蛋。这里也常常举行各种的展览会和艺术晚会、文学晚会、讲演会。</a:t>
            </a:r>
            <a:endParaRPr lang="ru-RU" sz="2400" dirty="0"/>
          </a:p>
        </p:txBody>
      </p:sp>
      <p:pic>
        <p:nvPicPr>
          <p:cNvPr id="8" name="Содержимое 7" descr="Vrubel-Museum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92796"/>
            <a:ext cx="9144000" cy="5265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b2f72217ec74ae78473a7011e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鄂木斯克国立话剧院是巴洛克式和古典式的建筑物。话剧院上是一个胜利女神的塑像。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300多年前这里还是一片大草原，荒无人烟。1716年为了保卫这片草原在鄂木河畔建于了一个军事要塞，从此以后开始有人定居。</vt:lpstr>
      <vt:lpstr>Слайд 3</vt:lpstr>
      <vt:lpstr>Слайд 4</vt:lpstr>
      <vt:lpstr>普希金图书馆。它位于城市的中心，是鄂木斯克名片，也是这座城市最高的建筑物。</vt:lpstr>
      <vt:lpstr>普希金图书馆旁边是圣母升天教堂，是鄂木斯克最古老的教堂之一。它最早建于1898年。它是鄂木斯克东正教的象征。</vt:lpstr>
      <vt:lpstr>消防了望台。以前这是鄂木斯克古最高的建筑物。它长度为32米，建于1915年。</vt:lpstr>
      <vt:lpstr>弗鲁别利美术博物馆。这是一座新古典式的建筑物。美术博物馆主要的展品有油画、瓷器、工艺美术品、人们还可以享受法贝热蛋。这里也常常举行各种的展览会和艺术晚会、文学晚会、讲演会。</vt:lpstr>
      <vt:lpstr>鄂木斯克国立话剧院是巴洛克式和古典式的建筑物。话剧院上是一个胜利女神的塑像。</vt:lpstr>
      <vt:lpstr>鄂木斯克还有不少有意思的雕塑作品和雕塑人物。 请你们来鄂木斯克！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7</cp:revision>
  <dcterms:created xsi:type="dcterms:W3CDTF">2014-11-30T15:43:24Z</dcterms:created>
  <dcterms:modified xsi:type="dcterms:W3CDTF">2014-11-30T16:53:45Z</dcterms:modified>
</cp:coreProperties>
</file>