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02" autoAdjust="0"/>
  </p:normalViewPr>
  <p:slideViewPr>
    <p:cSldViewPr>
      <p:cViewPr>
        <p:scale>
          <a:sx n="93" d="100"/>
          <a:sy n="93" d="100"/>
        </p:scale>
        <p:origin x="-7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10/10/2019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slide" Target="slide3.xm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p3"/><Relationship Id="rId6" Type="http://schemas.openxmlformats.org/officeDocument/2006/relationships/hyperlink" Target="&#1076;&#1086;&#1082;&#1091;&#1084;&#1077;&#1085;&#1090;&#1099;/&#1050;&#1042;&#1053;%20&#1087;&#1086;%20&#1088;&#1091;&#1089;&#1089;&#1082;&#1086;&#1084;&#1091;%20&#1103;&#1079;&#1099;&#1082;&#1091;..docx" TargetMode="External"/><Relationship Id="rId11" Type="http://schemas.microsoft.com/office/2007/relationships/media" Target="../media/media1.mp3"/><Relationship Id="rId5" Type="http://schemas.openxmlformats.org/officeDocument/2006/relationships/hyperlink" Target="&#1050;&#1042;&#1053;%20&#1087;&#1086;%20&#1088;&#1091;&#1089;&#1089;&#1082;&#1086;&#1084;&#1091;%20&#1103;&#1079;&#1099;&#1082;&#1091;..docx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hyperlink" Target="&#1042;&#1080;&#1082;&#1090;&#1086;&#1088;&#1080;&#1085;&#1072;%20&#1076;&#1083;&#1103;%20&#1096;&#1082;&#1086;&#1083;&#1100;&#1085;&#1080;&#1082;&#1086;&#1074;%20%20&#171;&#1047;&#1085;&#1072;&#1090;&#1086;&#1082;&#1080;%20&#1087;&#1088;&#1072;&#1074;&#1072;&#187;..docx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slide" Target="slide3.xml"/><Relationship Id="rId2" Type="http://schemas.openxmlformats.org/officeDocument/2006/relationships/hyperlink" Target="&#1050;&#1088;&#1077;&#1089;&#1090;&#1080;&#1082;&#1080;-&#1085;&#1086;&#1083;&#1080;&#1082;&#1080;.doc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" Target="slide3.xml"/><Relationship Id="rId7" Type="http://schemas.openxmlformats.org/officeDocument/2006/relationships/image" Target="../media/image22.jpeg"/><Relationship Id="rId2" Type="http://schemas.openxmlformats.org/officeDocument/2006/relationships/hyperlink" Target="&#1052;&#1072;&#1090;&#1077;&#1084;&#1072;&#1090;&#1080;&#1095;&#1077;&#1089;&#1082;&#1072;&#1103;%20&#1080;&#1075;&#1088;&#1072;%20&#1055;&#1086;%20&#1089;&#1090;&#1072;&#1085;&#1094;&#1080;&#1103;&#1084;.doc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&#1055;&#1088;&#1072;&#1079;&#1076;&#1085;&#1080;&#1082;%20&#1050;&#1053;&#1056;.docx" TargetMode="Externa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81001"/>
            <a:ext cx="8062912" cy="53339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БОУ г. Омска «Гимназия №159»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295400"/>
            <a:ext cx="8062912" cy="21336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Сборник разработок мероприятий предметных недель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9600" y="4724400"/>
            <a:ext cx="4230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Руководитель: </a:t>
            </a:r>
            <a:r>
              <a:rPr lang="ru-RU" sz="2400" dirty="0" err="1" smtClean="0"/>
              <a:t>Шефер</a:t>
            </a:r>
            <a:r>
              <a:rPr lang="ru-RU" sz="2400" dirty="0" smtClean="0"/>
              <a:t> Т.В.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Цель работы:</a:t>
            </a:r>
            <a:r>
              <a:rPr lang="ru-RU" b="1" dirty="0" smtClean="0"/>
              <a:t> </a:t>
            </a:r>
            <a:r>
              <a:rPr lang="ru-RU" dirty="0" smtClean="0"/>
              <a:t>развитие</a:t>
            </a:r>
            <a:r>
              <a:rPr lang="ru-RU" b="1" dirty="0" smtClean="0"/>
              <a:t> </a:t>
            </a:r>
            <a:r>
              <a:rPr lang="ru-RU" dirty="0" smtClean="0"/>
              <a:t>потребностей ребенка в самопознании, самовыражении, самоутверждении, самореализации через внеклассную работу.</a:t>
            </a:r>
          </a:p>
          <a:p>
            <a:pPr marL="45720" indent="0">
              <a:buNone/>
            </a:pPr>
            <a:r>
              <a:rPr lang="ru-RU" b="1" u="sng" dirty="0" smtClean="0">
                <a:solidFill>
                  <a:schemeClr val="accent1"/>
                </a:solidFill>
              </a:rPr>
              <a:t>Задачи:</a:t>
            </a:r>
            <a:endParaRPr lang="ru-RU" u="sng" dirty="0" smtClean="0">
              <a:solidFill>
                <a:schemeClr val="accent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рассмотреть предметную неделю как одну из форм внеклассной работы учителя и обучающихся;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изучить методическую литературу по данной проблеме;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разработать план и систему мероприятий предметной недели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124200" y="2057401"/>
            <a:ext cx="27432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None/>
            </a:pPr>
            <a:r>
              <a:rPr lang="ru-RU" sz="2000" b="1" dirty="0" smtClean="0"/>
              <a:t>Предметная неделя</a:t>
            </a:r>
            <a:endParaRPr lang="ru-RU" sz="2000" b="1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5791200" y="3200400"/>
            <a:ext cx="5334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572000" y="37338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2819400" y="1905000"/>
            <a:ext cx="609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286000" y="3352800"/>
            <a:ext cx="914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перфолента 18">
            <a:hlinkClick r:id="rId2" action="ppaction://hlinksldjump"/>
          </p:cNvPr>
          <p:cNvSpPr/>
          <p:nvPr/>
        </p:nvSpPr>
        <p:spPr>
          <a:xfrm>
            <a:off x="395536" y="1196752"/>
            <a:ext cx="2016224" cy="133214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Кафедра точных наук</a:t>
            </a:r>
            <a:endParaRPr lang="ru-RU" dirty="0"/>
          </a:p>
        </p:txBody>
      </p:sp>
      <p:sp>
        <p:nvSpPr>
          <p:cNvPr id="20" name="Блок-схема: перфолента 19">
            <a:hlinkClick r:id="rId3" action="ppaction://hlinksldjump"/>
          </p:cNvPr>
          <p:cNvSpPr/>
          <p:nvPr/>
        </p:nvSpPr>
        <p:spPr>
          <a:xfrm>
            <a:off x="611560" y="4005064"/>
            <a:ext cx="2520280" cy="18722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Кафедра развития младших школьников</a:t>
            </a:r>
            <a:endParaRPr lang="ru-RU" dirty="0"/>
          </a:p>
        </p:txBody>
      </p:sp>
      <p:sp>
        <p:nvSpPr>
          <p:cNvPr id="21" name="Блок-схема: перфолента 20">
            <a:hlinkClick r:id="rId4" action="ppaction://hlinksldjump"/>
          </p:cNvPr>
          <p:cNvSpPr/>
          <p:nvPr/>
        </p:nvSpPr>
        <p:spPr>
          <a:xfrm>
            <a:off x="6804248" y="4005064"/>
            <a:ext cx="2160240" cy="201622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Кафедра филологии  и музыки </a:t>
            </a:r>
            <a:endParaRPr lang="ru-RU" dirty="0"/>
          </a:p>
        </p:txBody>
      </p:sp>
      <p:sp>
        <p:nvSpPr>
          <p:cNvPr id="22" name="Блок-схема: перфолента 21">
            <a:hlinkClick r:id="rId5" action="ppaction://hlinksldjump"/>
          </p:cNvPr>
          <p:cNvSpPr/>
          <p:nvPr/>
        </p:nvSpPr>
        <p:spPr>
          <a:xfrm>
            <a:off x="6660232" y="908720"/>
            <a:ext cx="2016224" cy="18722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Кафедра истории и естествознания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638800" y="1828800"/>
            <a:ext cx="685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перфолента 16">
            <a:hlinkClick r:id="rId6" action="ppaction://hlinksldjump"/>
          </p:cNvPr>
          <p:cNvSpPr/>
          <p:nvPr/>
        </p:nvSpPr>
        <p:spPr>
          <a:xfrm>
            <a:off x="3886200" y="4267200"/>
            <a:ext cx="2016224" cy="18722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Кафедра иностранных языков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:\для презентации\КВН\КВН Тайны русского языка\DSCF34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8426" y="4267200"/>
            <a:ext cx="2796274" cy="2034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для презентации\КВН\КВН Тайны русского языка\IMG_20160422_0844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67200"/>
            <a:ext cx="2851826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259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hlinkClick r:id="rId5" action="ppaction://hlinkfile"/>
              </a:rPr>
              <a:t>КВН</a:t>
            </a:r>
            <a:endParaRPr lang="ru-RU" sz="9600" dirty="0">
              <a:hlinkClick r:id="rId6" action="ppaction://hlinkfile"/>
            </a:endParaRPr>
          </a:p>
        </p:txBody>
      </p:sp>
      <p:pic>
        <p:nvPicPr>
          <p:cNvPr id="1027" name="Picture 3" descr="H:\для презентации\КВН\КВН Тайны русского языка\DSCF34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343" y="2054300"/>
            <a:ext cx="2828700" cy="1885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для презентации\КВН\КВН Тайны русского языка\DSCF34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032000"/>
            <a:ext cx="2895600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:\для презентации\КВН\КВН Тайны русского языка\DSCF34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26" y="1981200"/>
            <a:ext cx="3048000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для презентации\КВН\КВН Тайны русского языка\DSCF344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74" y="4291705"/>
            <a:ext cx="2915904" cy="2110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вн гим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229600" y="62484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13" action="ppaction://hlinksldjump" highlightClick="1"/>
          </p:cNvPr>
          <p:cNvSpPr/>
          <p:nvPr/>
        </p:nvSpPr>
        <p:spPr>
          <a:xfrm>
            <a:off x="8229600" y="228600"/>
            <a:ext cx="457200" cy="457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Конкурс «Знатоки </a:t>
            </a:r>
            <a:r>
              <a:rPr lang="ru-RU" sz="4400" dirty="0" smtClean="0">
                <a:hlinkClick r:id="rId2" action="ppaction://hlinkfile"/>
              </a:rPr>
              <a:t>права»</a:t>
            </a:r>
            <a:endParaRPr lang="ru-RU" sz="4400" dirty="0"/>
          </a:p>
        </p:txBody>
      </p:sp>
      <p:pic>
        <p:nvPicPr>
          <p:cNvPr id="2050" name="Picture 2" descr="H:\для презентации\Знатоки права\DSCF08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48319"/>
            <a:ext cx="2895600" cy="2171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для презентации\Знатоки права\DSCF08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400" y="1748319"/>
            <a:ext cx="2990400" cy="2171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для презентации\Знатоки права\DSCF08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72934"/>
            <a:ext cx="2884922" cy="2001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для презентации\Знатоки права\DSCF08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67200"/>
            <a:ext cx="2914200" cy="2185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для презентации\Знатоки права\DSCF09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601" y="4284324"/>
            <a:ext cx="2953200" cy="221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:\для презентации\Знатоки права\DSCF09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788" y="4309928"/>
            <a:ext cx="2872934" cy="2154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9" action="ppaction://hlinksldjump" highlightClick="1"/>
          </p:cNvPr>
          <p:cNvSpPr/>
          <p:nvPr/>
        </p:nvSpPr>
        <p:spPr>
          <a:xfrm>
            <a:off x="8229600" y="228600"/>
            <a:ext cx="457200" cy="457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5905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Лингвистическая игра </a:t>
            </a:r>
            <a:r>
              <a:rPr lang="ru-RU" sz="4400" dirty="0" smtClean="0">
                <a:hlinkClick r:id="rId2" action="ppaction://hlinkfile"/>
              </a:rPr>
              <a:t>«крестики-нолики»</a:t>
            </a:r>
            <a:endParaRPr lang="ru-RU" sz="4400" dirty="0"/>
          </a:p>
        </p:txBody>
      </p:sp>
      <p:pic>
        <p:nvPicPr>
          <p:cNvPr id="3074" name="Рисунок 5" descr="C:\Users\User\Desktop\IMG_1236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2" y="1905000"/>
            <a:ext cx="3470555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2" descr="C:\Users\User\Desktop\IMG_1245 - копия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85038"/>
            <a:ext cx="3809296" cy="2448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5" descr="C:\Users\User\Desktop\IMG_1238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09955"/>
            <a:ext cx="3568557" cy="2382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2" descr="C:\Users\User\Desktop\IMG_11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775" y="4316349"/>
            <a:ext cx="3787898" cy="2524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8229600" y="228600"/>
            <a:ext cx="457200" cy="457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016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Математическая игра «Путешествие по </a:t>
            </a:r>
            <a:r>
              <a:rPr lang="ru-RU" sz="4000" dirty="0" smtClean="0">
                <a:hlinkClick r:id="rId2" action="ppaction://hlinkfile"/>
              </a:rPr>
              <a:t>станциям»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229600" y="228600"/>
            <a:ext cx="457200" cy="457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esktop\IMG-20191009-WA0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752600"/>
            <a:ext cx="1943100" cy="2590800"/>
          </a:xfrm>
          <a:prstGeom prst="rect">
            <a:avLst/>
          </a:prstGeom>
          <a:noFill/>
        </p:spPr>
      </p:pic>
      <p:pic>
        <p:nvPicPr>
          <p:cNvPr id="2051" name="Picture 3" descr="C:\Users\user\Desktop\IMG-20191009-WA0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1752600"/>
            <a:ext cx="1943100" cy="2590800"/>
          </a:xfrm>
          <a:prstGeom prst="rect">
            <a:avLst/>
          </a:prstGeom>
          <a:noFill/>
        </p:spPr>
      </p:pic>
      <p:pic>
        <p:nvPicPr>
          <p:cNvPr id="2052" name="Picture 4" descr="C:\Users\user\Desktop\IMG-20191009-WA00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1752600"/>
            <a:ext cx="1943100" cy="2590800"/>
          </a:xfrm>
          <a:prstGeom prst="rect">
            <a:avLst/>
          </a:prstGeom>
          <a:noFill/>
        </p:spPr>
      </p:pic>
      <p:pic>
        <p:nvPicPr>
          <p:cNvPr id="2053" name="Picture 5" descr="C:\Users\user\Desktop\IMG-20191009-WA0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4495800"/>
            <a:ext cx="1919288" cy="2362200"/>
          </a:xfrm>
          <a:prstGeom prst="rect">
            <a:avLst/>
          </a:prstGeom>
          <a:noFill/>
        </p:spPr>
      </p:pic>
      <p:pic>
        <p:nvPicPr>
          <p:cNvPr id="2054" name="Picture 6" descr="C:\Users\user\Desktop\IMG-20191009-WA002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495800"/>
            <a:ext cx="1905000" cy="2362200"/>
          </a:xfrm>
          <a:prstGeom prst="rect">
            <a:avLst/>
          </a:prstGeom>
          <a:noFill/>
        </p:spPr>
      </p:pic>
      <p:pic>
        <p:nvPicPr>
          <p:cNvPr id="2055" name="Picture 7" descr="C:\Users\user\Desktop\IMG-20191009-WA00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4521200"/>
            <a:ext cx="1905000" cy="2336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11292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399032"/>
          </a:xfrm>
        </p:spPr>
        <p:txBody>
          <a:bodyPr/>
          <a:lstStyle/>
          <a:p>
            <a:pPr algn="ctr"/>
            <a:r>
              <a:rPr lang="ru-RU" dirty="0" smtClean="0">
                <a:hlinkClick r:id="rId2" action="ppaction://hlinkfile"/>
              </a:rPr>
              <a:t>Праздник – день образования КНР</a:t>
            </a:r>
            <a:endParaRPr lang="ru-RU" dirty="0"/>
          </a:p>
        </p:txBody>
      </p:sp>
      <p:pic>
        <p:nvPicPr>
          <p:cNvPr id="1026" name="Picture 2" descr="C:\Users\user\Desktop\IMG_905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99" y="2514600"/>
            <a:ext cx="4038577" cy="2692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ser\Desktop\IMG_904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14585"/>
            <a:ext cx="4114800" cy="274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229600" y="228600"/>
            <a:ext cx="457200" cy="457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343</TotalTime>
  <Words>65</Words>
  <Application>Microsoft Office PowerPoint</Application>
  <PresentationFormat>Экран (4:3)</PresentationFormat>
  <Paragraphs>19</Paragraphs>
  <Slides>8</Slides>
  <Notes>0</Notes>
  <HiddenSlides>5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БОУ г. Омска «Гимназия №159»</vt:lpstr>
      <vt:lpstr>Слайд 2</vt:lpstr>
      <vt:lpstr>Слайд 3</vt:lpstr>
      <vt:lpstr>КВН</vt:lpstr>
      <vt:lpstr>Конкурс «Знатоки права»</vt:lpstr>
      <vt:lpstr>Лингвистическая игра «крестики-нолики»</vt:lpstr>
      <vt:lpstr>Математическая игра «Путешествие по станциям»</vt:lpstr>
      <vt:lpstr>Праздник – день образования КНР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БОУ г. Омска «Гимназия №159»</dc:title>
  <dc:creator>Наталья</dc:creator>
  <cp:lastModifiedBy>Ирина Бочуля</cp:lastModifiedBy>
  <cp:revision>17</cp:revision>
  <dcterms:created xsi:type="dcterms:W3CDTF">2019-10-06T06:07:41Z</dcterms:created>
  <dcterms:modified xsi:type="dcterms:W3CDTF">2019-10-10T02:45:22Z</dcterms:modified>
</cp:coreProperties>
</file>