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79" r:id="rId5"/>
    <p:sldId id="280" r:id="rId6"/>
    <p:sldId id="28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2" autoAdjust="0"/>
    <p:restoredTop sz="94660"/>
  </p:normalViewPr>
  <p:slideViewPr>
    <p:cSldViewPr>
      <p:cViewPr varScale="1">
        <p:scale>
          <a:sx n="77" d="100"/>
          <a:sy n="77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45C9E5-DA28-49F1-87C1-BB6F0FD7968B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67310-A081-412C-9C62-228624B5EF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20002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Бренд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«Методические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рецепты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скринкастов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видеозанятий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по разбору трудных заданий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143248"/>
            <a:ext cx="6500858" cy="3181360"/>
          </a:xfrm>
        </p:spPr>
        <p:txBody>
          <a:bodyPr>
            <a:noAutofit/>
          </a:bodyPr>
          <a:lstStyle/>
          <a:p>
            <a:pPr algn="l">
              <a:lnSpc>
                <a:spcPct val="170000"/>
              </a:lnSpc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Власова Н.В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.- школьный координатор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РИП-ИнКО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«Школа как центр творчества и развития одаренности детей</a:t>
            </a:r>
            <a:r>
              <a:rPr lang="ru-RU" sz="2400" i="1" dirty="0" smtClean="0">
                <a:solidFill>
                  <a:schemeClr val="tx1"/>
                </a:solidFill>
              </a:rPr>
              <a:t>»,</a:t>
            </a:r>
            <a:r>
              <a:rPr lang="ru-RU" sz="2400" b="1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истории и обществознания БОУ г. Омска «Гимназия № 159»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гимназ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357694"/>
            <a:ext cx="2928926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21431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Проблема»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заключается в низкой  результативности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участия обучающихся в муниципальном и региональном этапах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методических рекомендаций в форме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скринкастов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позволит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учащимся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удобное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подготовки  получить реальную помощь от профессионала по разбору сложных олимпиадных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заданий по разным учебным дисциплинам.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Целевая аудитория: обучающиеся 5-10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классов,  педагоги.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гимназ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803117" cy="145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«Цель и задачи проекта»: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повысить результативность  участия обучающихся гимназии в школьном и муниципальном этапах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Проанализировать результаты выполнения обучающимися гимназии олимпиадных заданий школьного и муниципального уровней.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Определить  типы заданий, вызывающие затруднения у обучающихся.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Разработать и снять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скринкасты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видеозанятия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направленные на разбор сложных заданий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Использовать разработанные инновационные продукты при подготовке обучающихся к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ВсОШ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гимназ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6601" y="5116826"/>
            <a:ext cx="2017399" cy="174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  «Механизм реализации проекта»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14422"/>
          <a:ext cx="8372476" cy="5279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9647"/>
                <a:gridCol w="4869443"/>
                <a:gridCol w="1526243"/>
                <a:gridCol w="1497143"/>
              </a:tblGrid>
              <a:tr h="68056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Содержание  периода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реализации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Ответственные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819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Получение технического задания  по разработке методических рекомендаций по подготовке к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 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Руководители кафедр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056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результатов участия в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. Создание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скринкастов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тему: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«Методические рецепты </a:t>
                      </a:r>
                      <a:r>
                        <a:rPr lang="ru-RU" sz="16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ВсОШ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Март-май 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 гимназии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13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Участие в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бренд-сессии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по представлению  инновационных продуктов.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Май 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 координатор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ИнКО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056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Доработка инновационных продуктов  с учетом замечаний экспертов.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Май-сентябрь 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 гимназии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7161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Семинар по представлению  итоговых инновационных продуктов.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 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Школьный координатор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ИнКО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441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Внедрение итогового инновационного продукта.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 – декабрь 2022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 гимназии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Эмблема гимназ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500166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«Анализ эффективности реализации проекта»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1434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Данный инновационный продукт был размещен на сайте БОУ г. Омска «Гимназия № 159»  в открытом доступе для использования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учителями математики, китайского языка, истории и обществознания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 подготовке к школьному этапу Всероссийской олимпиады школьников.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Эмблема гимназ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6601" y="5116826"/>
            <a:ext cx="2017399" cy="174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35732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«Возможность использования в массовой практике».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Эмблема гимназии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85147" y="4290410"/>
            <a:ext cx="2858853" cy="2567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857224" y="1857364"/>
            <a:ext cx="73581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Разработанный инновационный продукт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скринкасты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математике, истории, обществознанию, китайскому языку)  могут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быть использованы педагогическими работниками во всех образовательных организациях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331</Words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Бренд  «Методические рецепты ВсОШ» (разработка скринкастов, видеозанятий по разбору трудных заданий ВсОШ )</vt:lpstr>
      <vt:lpstr> «Проблема»</vt:lpstr>
      <vt:lpstr>«Цель и задачи проекта»:</vt:lpstr>
      <vt:lpstr>              «Механизм реализации проекта»</vt:lpstr>
      <vt:lpstr>«Анализ эффективности реализации проекта»</vt:lpstr>
      <vt:lpstr>«Возможность использования в массовой практике».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РИП – ИнКО «Школа как центр творчества и развития одаренности детей»</dc:title>
  <dc:creator>User</dc:creator>
  <cp:lastModifiedBy>User</cp:lastModifiedBy>
  <cp:revision>42</cp:revision>
  <dcterms:created xsi:type="dcterms:W3CDTF">2022-05-11T13:47:01Z</dcterms:created>
  <dcterms:modified xsi:type="dcterms:W3CDTF">2022-11-18T10:24:41Z</dcterms:modified>
</cp:coreProperties>
</file>